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9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70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47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17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8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7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09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04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49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24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87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66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B262-7A5D-4CB4-9C9F-30EA0AA9D31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12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8900" y="6421438"/>
            <a:ext cx="9144000" cy="30956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Eleven Annual Meeting ASNP – Monza, </a:t>
            </a:r>
            <a:r>
              <a:rPr lang="it-IT" sz="1800" dirty="0"/>
              <a:t>18 – 20 </a:t>
            </a:r>
            <a:r>
              <a:rPr lang="it-IT" sz="1800" dirty="0" err="1"/>
              <a:t>November</a:t>
            </a:r>
            <a:r>
              <a:rPr lang="it-IT" sz="1800" dirty="0"/>
              <a:t> 2021</a:t>
            </a:r>
            <a:endParaRPr lang="it-IT" sz="1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2" y="173736"/>
            <a:ext cx="5017008" cy="845537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83993"/>
              </p:ext>
            </p:extLst>
          </p:nvPr>
        </p:nvGraphicFramePr>
        <p:xfrm>
          <a:off x="206738" y="1092852"/>
          <a:ext cx="11362962" cy="53017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5450"/>
                <a:gridCol w="9487512"/>
              </a:tblGrid>
              <a:tr h="1060359">
                <a:tc>
                  <a:txBody>
                    <a:bodyPr/>
                    <a:lstStyle/>
                    <a:p>
                      <a:r>
                        <a:rPr lang="it-IT" dirty="0" smtClean="0"/>
                        <a:t>Title, </a:t>
                      </a:r>
                      <a:r>
                        <a:rPr lang="it-IT" dirty="0" err="1" smtClean="0"/>
                        <a:t>Authors</a:t>
                      </a:r>
                      <a:r>
                        <a:rPr lang="it-IT" dirty="0" smtClean="0"/>
                        <a:t> and </a:t>
                      </a:r>
                      <a:r>
                        <a:rPr lang="it-IT" dirty="0" err="1" smtClean="0"/>
                        <a:t>Affiliations</a:t>
                      </a:r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60359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Introduction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060359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60359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Methods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6035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2" y="173736"/>
            <a:ext cx="5017008" cy="845537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21978"/>
              </p:ext>
            </p:extLst>
          </p:nvPr>
        </p:nvGraphicFramePr>
        <p:xfrm>
          <a:off x="295340" y="1196226"/>
          <a:ext cx="7944643" cy="51325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7190"/>
                <a:gridCol w="6587453"/>
              </a:tblGrid>
              <a:tr h="940904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Results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090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940904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Discussion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36894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940904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Key</a:t>
                      </a:r>
                      <a:r>
                        <a:rPr lang="it-IT" b="1" dirty="0" smtClean="0"/>
                        <a:t> </a:t>
                      </a:r>
                      <a:r>
                        <a:rPr lang="it-IT" b="1" dirty="0" err="1" smtClean="0"/>
                        <a:t>points</a:t>
                      </a:r>
                      <a:endParaRPr lang="it-IT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8826500" y="1193800"/>
            <a:ext cx="3200400" cy="5080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9715500" y="3351024"/>
            <a:ext cx="142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immagine</a:t>
            </a:r>
          </a:p>
          <a:p>
            <a:r>
              <a:rPr lang="it-IT" dirty="0" smtClean="0"/>
              <a:t>or </a:t>
            </a:r>
            <a:r>
              <a:rPr lang="it-IT" dirty="0" err="1" smtClean="0"/>
              <a:t>graphic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1358900" y="6421438"/>
            <a:ext cx="9144000" cy="309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Eleven </a:t>
            </a:r>
            <a:r>
              <a:rPr lang="en-US" sz="1800" dirty="0" smtClean="0"/>
              <a:t>Annual Meeting ASNP – </a:t>
            </a:r>
            <a:r>
              <a:rPr lang="en-US" sz="1800" dirty="0" smtClean="0"/>
              <a:t>Monza, </a:t>
            </a:r>
            <a:r>
              <a:rPr lang="it-IT" sz="1800" dirty="0" smtClean="0"/>
              <a:t>18 – 20 </a:t>
            </a:r>
            <a:r>
              <a:rPr lang="it-IT" sz="1800" dirty="0" err="1" smtClean="0"/>
              <a:t>November</a:t>
            </a:r>
            <a:r>
              <a:rPr lang="it-IT" sz="1800" dirty="0" smtClean="0"/>
              <a:t> 2021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0110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Razzini</dc:creator>
  <cp:lastModifiedBy>Luciana Biecker</cp:lastModifiedBy>
  <cp:revision>17</cp:revision>
  <dcterms:created xsi:type="dcterms:W3CDTF">2015-02-12T09:32:08Z</dcterms:created>
  <dcterms:modified xsi:type="dcterms:W3CDTF">2021-10-18T12:15:10Z</dcterms:modified>
</cp:coreProperties>
</file>