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8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70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47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17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8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7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09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04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49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24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87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66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B262-7A5D-4CB4-9C9F-30EA0AA9D318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1B7B-3A6C-45E2-A979-429E24165B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1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8900" y="6421438"/>
            <a:ext cx="9144000" cy="309562"/>
          </a:xfrm>
        </p:spPr>
        <p:txBody>
          <a:bodyPr>
            <a:normAutofit/>
          </a:bodyPr>
          <a:lstStyle/>
          <a:p>
            <a:r>
              <a:rPr lang="it-IT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Napoli, 25 – 27 maggio 2023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2" y="173736"/>
            <a:ext cx="3493008" cy="588691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91663"/>
              </p:ext>
            </p:extLst>
          </p:nvPr>
        </p:nvGraphicFramePr>
        <p:xfrm>
          <a:off x="206738" y="1092852"/>
          <a:ext cx="11362962" cy="53017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0359">
                <a:tc>
                  <a:txBody>
                    <a:bodyPr/>
                    <a:lstStyle/>
                    <a:p>
                      <a:r>
                        <a:rPr lang="it-IT" b="0" dirty="0"/>
                        <a:t>Title, </a:t>
                      </a:r>
                    </a:p>
                    <a:p>
                      <a:r>
                        <a:rPr lang="it-IT" b="0" dirty="0" err="1"/>
                        <a:t>Authors</a:t>
                      </a:r>
                      <a:r>
                        <a:rPr lang="it-IT" b="0" dirty="0"/>
                        <a:t> </a:t>
                      </a:r>
                      <a:r>
                        <a:rPr lang="it-IT" b="0" dirty="0" err="1"/>
                        <a:t>Affiliations</a:t>
                      </a:r>
                      <a:endParaRPr lang="it-IT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359">
                <a:tc>
                  <a:txBody>
                    <a:bodyPr/>
                    <a:lstStyle/>
                    <a:p>
                      <a:r>
                        <a:rPr lang="it-IT" dirty="0" err="1"/>
                        <a:t>Introduction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359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359">
                <a:tc>
                  <a:txBody>
                    <a:bodyPr/>
                    <a:lstStyle/>
                    <a:p>
                      <a:r>
                        <a:rPr lang="it-IT" dirty="0" err="1"/>
                        <a:t>Methods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35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65772"/>
              </p:ext>
            </p:extLst>
          </p:nvPr>
        </p:nvGraphicFramePr>
        <p:xfrm>
          <a:off x="295340" y="1196226"/>
          <a:ext cx="7944643" cy="51325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0904">
                <a:tc>
                  <a:txBody>
                    <a:bodyPr/>
                    <a:lstStyle/>
                    <a:p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Results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r>
                        <a:rPr lang="it-IT" dirty="0" err="1"/>
                        <a:t>Discussion</a:t>
                      </a:r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94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904">
                <a:tc>
                  <a:txBody>
                    <a:bodyPr/>
                    <a:lstStyle/>
                    <a:p>
                      <a:r>
                        <a:rPr lang="it-IT" b="0" dirty="0" err="1">
                          <a:solidFill>
                            <a:schemeClr val="bg1"/>
                          </a:solidFill>
                        </a:rPr>
                        <a:t>Key</a:t>
                      </a:r>
                      <a:r>
                        <a:rPr lang="it-IT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b="0" dirty="0" err="1">
                          <a:solidFill>
                            <a:schemeClr val="bg1"/>
                          </a:solidFill>
                        </a:rPr>
                        <a:t>points</a:t>
                      </a:r>
                      <a:endParaRPr lang="it-IT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8826500" y="1193800"/>
            <a:ext cx="3200400" cy="5080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9715500" y="3351024"/>
            <a:ext cx="142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 immagine</a:t>
            </a:r>
          </a:p>
          <a:p>
            <a:r>
              <a:rPr lang="it-IT" dirty="0"/>
              <a:t>or </a:t>
            </a:r>
            <a:r>
              <a:rPr lang="it-IT" dirty="0" err="1"/>
              <a:t>graphic</a:t>
            </a:r>
            <a:endParaRPr lang="it-IT" dirty="0"/>
          </a:p>
        </p:txBody>
      </p:sp>
      <p:sp>
        <p:nvSpPr>
          <p:cNvPr id="9" name="Sottotitolo 2">
            <a:extLst>
              <a:ext uri="{FF2B5EF4-FFF2-40B4-BE49-F238E27FC236}">
                <a16:creationId xmlns:a16="http://schemas.microsoft.com/office/drawing/2014/main" id="{32F18FED-1A88-CB15-D33F-599F8F73C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8900" y="6421438"/>
            <a:ext cx="9144000" cy="309562"/>
          </a:xfrm>
        </p:spPr>
        <p:txBody>
          <a:bodyPr>
            <a:normAutofit/>
          </a:bodyPr>
          <a:lstStyle/>
          <a:p>
            <a:r>
              <a:rPr lang="it-IT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Napoli, 25 – 27 maggio 2023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E3903A1-D8B0-CB45-F13A-2E289844F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2" y="173736"/>
            <a:ext cx="3493008" cy="5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21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Razzini</dc:creator>
  <cp:lastModifiedBy>congressi7</cp:lastModifiedBy>
  <cp:revision>19</cp:revision>
  <dcterms:created xsi:type="dcterms:W3CDTF">2015-02-12T09:32:08Z</dcterms:created>
  <dcterms:modified xsi:type="dcterms:W3CDTF">2023-04-19T18:23:33Z</dcterms:modified>
</cp:coreProperties>
</file>